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44000" cy="64734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34" y="90654"/>
            <a:ext cx="3294366" cy="43924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9552" y="836712"/>
            <a:ext cx="5040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Администрация Бобровского сельского поселения  и МКУК « Бобровский 2 КДЦ»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поздравляет  с 90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 труженика тыла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МИРОНОВУ 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ТАТЬЯНУ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МИХАЙЛОВНУ! 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4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34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42" y="129621"/>
            <a:ext cx="4443958" cy="592527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7544" y="548681"/>
            <a:ext cx="42324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Вот это возраст! Девяносто!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Дожить до этих лет непросто.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в этот день, такой прекрасный,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Мы пожелаем Вам, чтоб счастье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 покидало никогда,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 рядом чтоб семья была.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Чтоб дети Ваши все и внуки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 дали думать Вам о скуке,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Звонили чтоб и приезжали,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Почаще чтобы навещали.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Прожить без горя и без бед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Еще хотя бы сотню лет!</a:t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346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7544" y="548681"/>
            <a:ext cx="4232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260648"/>
            <a:ext cx="4824536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5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2019-10-18T10:57:08Z</dcterms:created>
  <dcterms:modified xsi:type="dcterms:W3CDTF">2019-10-18T11:13:49Z</dcterms:modified>
</cp:coreProperties>
</file>