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78" y="4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12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93658DE2-1C36-4D91-90C3-2B26589DD9EF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43"/>
            <a:ext cx="5438140" cy="4466693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D3EA4EEC-3B6A-4635-B1EB-E10D25F35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93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9824" y="4175827"/>
            <a:ext cx="418320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930650" y="3752757"/>
            <a:ext cx="2209800" cy="37093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1500"/>
              </a:lnSpc>
            </a:pPr>
            <a:r>
              <a:rPr sz="1200" spc="-20" dirty="0">
                <a:latin typeface="Arial Narrow"/>
                <a:cs typeface="Arial Narrow"/>
              </a:rPr>
              <a:t>Р</a:t>
            </a:r>
            <a:r>
              <a:rPr sz="1200" spc="-5" dirty="0">
                <a:latin typeface="Arial Narrow"/>
                <a:cs typeface="Arial Narrow"/>
              </a:rPr>
              <a:t>а</a:t>
            </a:r>
            <a:r>
              <a:rPr sz="1200" spc="5" dirty="0">
                <a:latin typeface="Arial Narrow"/>
                <a:cs typeface="Arial Narrow"/>
              </a:rPr>
              <a:t>зм</a:t>
            </a:r>
            <a:r>
              <a:rPr sz="1200" dirty="0">
                <a:latin typeface="Arial Narrow"/>
                <a:cs typeface="Arial Narrow"/>
              </a:rPr>
              <a:t>ер </a:t>
            </a:r>
            <a:r>
              <a:rPr sz="1200" spc="5" dirty="0" err="1">
                <a:latin typeface="Arial Narrow"/>
                <a:cs typeface="Arial Narrow"/>
              </a:rPr>
              <a:t>в</a:t>
            </a:r>
            <a:r>
              <a:rPr sz="1200" spc="-5" dirty="0" err="1">
                <a:latin typeface="Arial Narrow"/>
                <a:cs typeface="Arial Narrow"/>
              </a:rPr>
              <a:t>ы</a:t>
            </a:r>
            <a:r>
              <a:rPr sz="1200" spc="5" dirty="0" err="1">
                <a:latin typeface="Arial Narrow"/>
                <a:cs typeface="Arial Narrow"/>
              </a:rPr>
              <a:t>пл</a:t>
            </a:r>
            <a:r>
              <a:rPr sz="1200" spc="-10" dirty="0" err="1">
                <a:latin typeface="Arial Narrow"/>
                <a:cs typeface="Arial Narrow"/>
              </a:rPr>
              <a:t>а</a:t>
            </a:r>
            <a:r>
              <a:rPr sz="1200" spc="5" dirty="0" err="1">
                <a:latin typeface="Arial Narrow"/>
                <a:cs typeface="Arial Narrow"/>
              </a:rPr>
              <a:t>т</a:t>
            </a:r>
            <a:r>
              <a:rPr sz="1200" dirty="0" err="1">
                <a:latin typeface="Arial Narrow"/>
                <a:cs typeface="Arial Narrow"/>
              </a:rPr>
              <a:t>ы</a:t>
            </a:r>
            <a:r>
              <a:rPr sz="1200" dirty="0">
                <a:latin typeface="Arial Narrow"/>
                <a:cs typeface="Arial Narrow"/>
              </a:rPr>
              <a:t> </a:t>
            </a:r>
            <a:endParaRPr lang="ru-RU" sz="1200" dirty="0" smtClean="0">
              <a:latin typeface="Arial Narrow"/>
              <a:cs typeface="Arial Narrow"/>
            </a:endParaRPr>
          </a:p>
          <a:p>
            <a:pPr marR="5080" algn="ctr">
              <a:lnSpc>
                <a:spcPts val="1500"/>
              </a:lnSpc>
            </a:pPr>
            <a:r>
              <a:rPr lang="ru-RU" sz="1200" dirty="0" smtClean="0">
                <a:latin typeface="Arial Narrow"/>
                <a:cs typeface="Arial Narrow"/>
              </a:rPr>
              <a:t>В</a:t>
            </a:r>
            <a:r>
              <a:rPr sz="1200" dirty="0" smtClean="0">
                <a:latin typeface="Arial Narrow"/>
                <a:cs typeface="Arial Narrow"/>
              </a:rPr>
              <a:t> </a:t>
            </a:r>
            <a:r>
              <a:rPr lang="ru-RU" sz="1200" dirty="0" smtClean="0">
                <a:latin typeface="Arial Narrow"/>
                <a:cs typeface="Arial Narrow"/>
              </a:rPr>
              <a:t>Волгоградской области</a:t>
            </a:r>
            <a:r>
              <a:rPr sz="1200" dirty="0" smtClean="0">
                <a:latin typeface="Arial Narrow"/>
                <a:cs typeface="Arial Narrow"/>
              </a:rPr>
              <a:t> </a:t>
            </a:r>
            <a:r>
              <a:rPr sz="1200" spc="25" dirty="0">
                <a:latin typeface="Arial Narrow"/>
                <a:cs typeface="Arial Narrow"/>
              </a:rPr>
              <a:t>с</a:t>
            </a:r>
            <a:r>
              <a:rPr sz="1200" spc="5" dirty="0">
                <a:latin typeface="Arial Narrow"/>
                <a:cs typeface="Arial Narrow"/>
              </a:rPr>
              <a:t>о</a:t>
            </a:r>
            <a:r>
              <a:rPr sz="1200" spc="15" dirty="0">
                <a:latin typeface="Arial Narrow"/>
                <a:cs typeface="Arial Narrow"/>
              </a:rPr>
              <a:t>с</a:t>
            </a:r>
            <a:r>
              <a:rPr sz="1200" dirty="0">
                <a:latin typeface="Arial Narrow"/>
                <a:cs typeface="Arial Narrow"/>
              </a:rPr>
              <a:t>та</a:t>
            </a:r>
            <a:r>
              <a:rPr sz="1200" spc="5" dirty="0">
                <a:latin typeface="Arial Narrow"/>
                <a:cs typeface="Arial Narrow"/>
              </a:rPr>
              <a:t>в</a:t>
            </a:r>
            <a:r>
              <a:rPr sz="1200" dirty="0">
                <a:latin typeface="Arial Narrow"/>
                <a:cs typeface="Arial Narrow"/>
              </a:rPr>
              <a:t>ит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4710" y="4065930"/>
            <a:ext cx="163757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ru-RU" sz="3600" spc="-20" dirty="0" smtClean="0"/>
              <a:t>5207</a:t>
            </a:r>
            <a:r>
              <a:rPr spc="-20" dirty="0" err="1" smtClean="0"/>
              <a:t>р</a:t>
            </a:r>
            <a:r>
              <a:rPr spc="5" dirty="0" err="1" smtClean="0"/>
              <a:t>у</a:t>
            </a:r>
            <a:r>
              <a:rPr spc="-35" dirty="0" err="1" smtClean="0"/>
              <a:t>б</a:t>
            </a:r>
            <a:r>
              <a:rPr spc="-35" dirty="0"/>
              <a:t>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517136" y="8602675"/>
            <a:ext cx="2613914" cy="7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городе Волгограде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оит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23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000 руб.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по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уча</a:t>
            </a:r>
            <a:r>
              <a:rPr sz="900" b="1" spc="-15" dirty="0" err="1" smtClean="0">
                <a:latin typeface="Arial"/>
                <a:cs typeface="Arial"/>
              </a:rPr>
              <a:t>е</a:t>
            </a:r>
            <a:r>
              <a:rPr sz="900" b="1" dirty="0" err="1" smtClean="0">
                <a:latin typeface="Arial"/>
                <a:cs typeface="Arial"/>
              </a:rPr>
              <a:t>т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5</a:t>
            </a:r>
            <a:r>
              <a:rPr sz="900" b="1" dirty="0" smtClean="0">
                <a:latin typeface="Arial"/>
                <a:cs typeface="Arial"/>
              </a:rPr>
              <a:t>00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3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0</a:t>
            </a:r>
            <a:r>
              <a:rPr sz="900" b="1" dirty="0" smtClean="0">
                <a:latin typeface="Arial"/>
                <a:cs typeface="Arial"/>
              </a:rPr>
              <a:t>00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49450" y="9541129"/>
            <a:ext cx="1676400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462</a:t>
            </a:r>
            <a:r>
              <a:rPr sz="1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23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lang="ru-RU" sz="900" b="1" spc="15" dirty="0" smtClean="0">
                <a:latin typeface="Arial"/>
                <a:cs typeface="Arial"/>
              </a:rPr>
              <a:t>5</a:t>
            </a:r>
            <a:r>
              <a:rPr sz="900" b="1" spc="15" dirty="0" smtClean="0">
                <a:latin typeface="Arial"/>
                <a:cs typeface="Arial"/>
              </a:rPr>
              <a:t>0</a:t>
            </a:r>
            <a:r>
              <a:rPr sz="900" b="1" dirty="0" smtClean="0">
                <a:latin typeface="Arial"/>
                <a:cs typeface="Arial"/>
              </a:rPr>
              <a:t>0 </a:t>
            </a:r>
            <a:r>
              <a:rPr sz="900" b="1" dirty="0">
                <a:latin typeface="Arial"/>
                <a:cs typeface="Arial"/>
              </a:rPr>
              <a:t>+ </a:t>
            </a:r>
            <a:r>
              <a:rPr lang="ru-RU" sz="900" b="1" dirty="0" smtClean="0">
                <a:latin typeface="Arial"/>
                <a:cs typeface="Arial"/>
              </a:rPr>
              <a:t>3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spc="-10" dirty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6598666" y="9624359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9</a:t>
            </a:r>
            <a:r>
              <a:rPr sz="1300" b="1" spc="-5" dirty="0" smtClean="0">
                <a:latin typeface="Arial"/>
                <a:cs typeface="Arial"/>
              </a:rPr>
              <a:t> </a:t>
            </a:r>
            <a:r>
              <a:rPr lang="ru-RU" sz="1300" b="1" spc="10" dirty="0" smtClean="0">
                <a:latin typeface="Arial"/>
                <a:cs typeface="Arial"/>
              </a:rPr>
              <a:t>625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sz="1000" b="1" spc="-5" dirty="0" err="1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sz="10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1000" b="1" smtClean="0">
                <a:solidFill>
                  <a:schemeClr val="bg1"/>
                </a:solidFill>
                <a:latin typeface="Arial"/>
                <a:cs typeface="Arial"/>
              </a:rPr>
              <a:t>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425450" y="10288457"/>
            <a:ext cx="6732050" cy="280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dirty="0" smtClean="0">
                <a:latin typeface="Arial"/>
                <a:cs typeface="Arial"/>
              </a:rPr>
              <a:t>, </a:t>
            </a:r>
            <a:r>
              <a:rPr sz="900" b="1" spc="-15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орый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10</a:t>
            </a:r>
            <a:r>
              <a:rPr sz="1100" b="1" dirty="0" smtClean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158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>
                <a:latin typeface="Arial"/>
                <a:cs typeface="Arial"/>
              </a:rPr>
              <a:t>. Зн</a:t>
            </a:r>
            <a:r>
              <a:rPr sz="900" b="1" spc="-25" dirty="0">
                <a:latin typeface="Arial"/>
                <a:cs typeface="Arial"/>
              </a:rPr>
              <a:t>а</a:t>
            </a:r>
            <a:r>
              <a:rPr sz="900" b="1" dirty="0">
                <a:latin typeface="Arial"/>
                <a:cs typeface="Arial"/>
              </a:rPr>
              <a:t>чит 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на п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собие.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103</Words>
  <Application>Microsoft Office PowerPoint</Application>
  <PresentationFormat>Произвольный</PresentationFormat>
  <Paragraphs>12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5207руб.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7791руб.</dc:title>
  <cp:lastModifiedBy>044MatyushechkinaMS</cp:lastModifiedBy>
  <cp:revision>14</cp:revision>
  <dcterms:created xsi:type="dcterms:W3CDTF">2021-06-30T17:54:33Z</dcterms:created>
  <dcterms:modified xsi:type="dcterms:W3CDTF">2021-07-01T09:30:09Z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